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Beiarn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187437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EFF8385-F035-073F-7AC6-7761EDCDF2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27131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407447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A1BAFAA1-4A2F-2996-AC23-354A92591C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B8145CA-BC6D-FF77-0A0E-976424B514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553835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AB0BA6FD-F374-3093-87E7-E538CE7B100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252040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2 166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2 166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285743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15B0EEF-D6B5-9C8C-CA7C-DA95993748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928111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5F77695-5CC6-E387-238D-38BD80B730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42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9AA946F-D50C-E176-7C08-7370437158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2EFB7C5-3B6E-D9A6-C2EF-20BE397C2F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84714B1-6ACD-6B07-2D95-350B74EF18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D322E28-99D5-8A14-59C5-36A18C9A4B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734CA37-65A1-FD73-E1A1-56E42B9D83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FC9ED4F-393E-C681-E3D1-BEB37D4C53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309606C-2CF1-3DE1-9079-43A0956159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627C989-5C20-3CAE-2D84-6040F38B95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2025-04-09T12:02:13Z</dcterms:modified>
</cp:coreProperties>
</file>