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Gildeskål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6629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5DCBA3-0FF3-C504-3A2E-60BC48C5BB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8071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80793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0E083E8-3453-786A-F667-466024A1C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D0E129-EAE5-1D32-D674-6C632F1CE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5078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90BCBE5-DC97-18E8-AE57-6123A542597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3564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7929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9B4E0B-4026-F21F-D31D-DCAEC112CB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1384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AE0A37-AC46-EC33-F4AB-46C67FB895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D94A32-E377-8C4F-5D0F-D59C7F54FE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13B23B8-F394-012D-1AB6-99B8F2D169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F09452-B6DC-7C2E-922E-A69C0EDE6A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32F992-AD22-CDA0-D90D-C4FB368597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0C157A-1CBE-42AA-B941-AE57697F52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029BDAF-5E2A-0379-8FB8-B33C91ACCE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CA3C45-0149-A2D1-EC95-B3BAA38EF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F5CC00-D8EC-BFA9-BB50-3EF2AA936F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2025-04-09T12:01:59Z</dcterms:modified>
</cp:coreProperties>
</file>