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Meløy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0426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3C79F1-52C5-E366-A9C8-54B03A4B6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67601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4707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6656001-5B1D-B00A-88BA-DDB6C1B07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3B40D9-E9D4-353D-B3CA-0C2FC26749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1947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8CB66FE-ABAA-F641-6849-F3D4A8DBFE5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8598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5 817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5 817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425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4 911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A569CD-BB2D-95CB-D1E4-24CF91F78F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3035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C79EA2-DCAF-98B5-348D-BB1FFB3B16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BAC04B-2EFC-9495-758B-E53E09513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2D6945-E875-77C5-F072-F833B07A4D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DE36A1-0B80-6EC3-1050-D828DFD43D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8A1E43-0A5F-7190-4CE3-4889EB6A86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B21DA4-3D5A-BC4A-EA6B-C0C5DFE956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08798B-AEC4-0AFF-E765-098E026611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453122-76C9-8393-B0DB-C85244711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10763A6-7A7C-1916-F10B-7CA4DD6FB9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2025-04-09T12:01:46Z</dcterms:modified>
</cp:coreProperties>
</file>