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Rødøy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3237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2E77AE-FE58-27C8-2958-4508F01E2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5462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6151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6B728E0-39B8-6E83-9CFD-78E41BB2E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CEF852-ECC7-2B28-7762-CE37E3483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2643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B0D4842-8AB1-9B89-0AC2-1171CBDB5BE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8023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274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EF35A2-3E98-CD62-E700-952198A39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5790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D515F7-F09A-F258-3ACA-613ECBA0C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7472D9-F17A-3418-7D45-A802DE053F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A6C402-83EE-2B68-1D5B-D118747F84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32286C-5193-A402-0CEF-18ADD7BC9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785586-6507-944D-D541-8409D57B70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D6B99F-A7F4-DB87-24BB-2CAF14B8A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A5F362-C4F4-ABE2-3FD3-66C0E6C580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237DCB-FCC6-041C-CB30-A732915F8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240DBC-DEB4-F795-F3A8-357BFC64F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2025-04-09T12:01:33Z</dcterms:modified>
</cp:coreProperties>
</file>