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Træna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955847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636CBE9-9050-E9F8-5521-15270FD947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757103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044868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A83AB465-4190-E996-5570-C488ABD49A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60A2E9E-80EB-367C-D181-78747D0949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225352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03A4D6A2-26A4-A4FB-6DE5-A15D8F19059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826606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830501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4809F1B-9400-8728-0BC1-FB1955C49F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523967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6CBC2EE-5D3F-09C8-B738-A7FA2F475A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D5C248F-9D05-5DCA-A8E8-F026052FEB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8D859B9-0EFD-8F53-F1FC-00B400A0AC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086DDCF-D71A-38C4-6B54-EDE3DE835D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62D40AE-FDC5-11AE-7D0F-D187AEA960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AAFAF11-8FFF-18C4-B604-0996E2AC1A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349DD3B-F1DF-9A5A-1C20-3D5041F335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1716D45-2218-434F-F6B7-530C3F2ACC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3E564EB-D2F6-1C8C-6221-9B4312B72C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2025-04-09T12:01:20Z</dcterms:modified>
</cp:coreProperties>
</file>