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2" d="100"/>
          <a:sy n="162" d="100"/>
        </p:scale>
        <p:origin x="1662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Lurøy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834794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3 646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49A0F07-41DA-2022-BD5B-8160998908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51274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387011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69831ABD-98B5-A791-D038-3A4C5976F8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C905075-DFA9-C91D-2A7B-E15FDEE5D1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886586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3 646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4B73D43B-6209-EE5C-0CB4-02C402E37E29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127655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3 646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3 646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3 646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3 646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04029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861D223-DEC3-FD02-26D0-39634F704D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66877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988661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895BFBD-AF77-F6E2-1BFC-C99F8B0139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42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7A2BBBF-61B1-CF33-A759-7B0F3DC99E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D95B9B8-803C-EC74-CE18-A468E5A157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0629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28F7501-4A9E-B86D-E9CC-E6CC91862D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185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AB0EB1B-2C48-2FF4-6EDA-654BCB61CB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18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50D29A5-4268-38E6-4534-B3A4AC96F3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BC45327-5AA6-B166-B27A-97B3ACD092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0E619E9-241F-584E-8071-0BA3CF6624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0E9B017-41B3-801C-9EB9-AE24058ADB4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405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2025-04-09T12:01:07Z</dcterms:modified>
</cp:coreProperties>
</file>