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Rana - Raane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0022336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1 975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14 315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7 944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6 214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5FA1E86-A3A9-7094-5F56-BA48971446D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2642042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6427415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3A8FC460-2F02-DA7D-4EEB-349F88728F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916BFF52-D3E3-D7D0-EECB-60F930CC809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68285676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14 340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5ABF3F90-288F-5519-0FAB-F81AB5090A7E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2482398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5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7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6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14 605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14 340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14 340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14 340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7785087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14 340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D55653F2-832C-EEB0-4A26-06B60BE32F2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2823263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38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14 301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C87F8B1-0652-CA3C-91FF-4AA21EEABD0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42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92A3551A-C5EC-4703-2A0C-5B26F6A053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F3A6EAEF-78D5-9535-176F-A976FF36769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747201C2-B7B2-882D-5B50-0D611B0978E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F8DC4B6-1F3E-99EE-E14C-910F9BC118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D55D225-8378-EF0C-4882-C5C08F145B4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650839F-6535-FCB1-8847-EE2DBE270C7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23CE0115-35EF-490B-5453-A45EEC13A88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869B6E7-3A06-E1F3-F8D6-7DF3AE59BC4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765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2025-04-09T12:00:53Z</dcterms:modified>
</cp:coreProperties>
</file>