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8329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CA4113-CACA-1216-5DFE-C9AB774FA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1185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9085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BB448DC-169F-00D4-0B5B-1E3658F2A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165AE3-F6F1-AE71-2BF0-0D4C5437F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7354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035E9F8-C119-913B-E59B-DEECE80CB65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560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9542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A5DE14-8622-14D6-2A68-3EA740D52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018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296E6E-E52E-1162-CEF9-4A4F7FA7A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2F2BB3-D3A2-B81E-2AA0-5B4A06CF1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858650-3527-5D25-B281-FF271A3F49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E17057-A6DE-C553-C726-24EA03053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2B0AFF-5F91-46BA-6216-7FA9766AD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6FAC0A-95A2-F31B-1321-D41930BAC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F33417-6251-6FB1-F928-F79CE3EDF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BF145D-C24B-F7E4-E690-14FD3C9EC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E20E89-DF42-6C15-B576-8B932BF40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2025-04-09T12:00:40Z</dcterms:modified>
</cp:coreProperties>
</file>