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4278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5800B1-5AB3-5647-D1B0-21FCC0123D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150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1648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175D1EA-7683-7968-FEAB-978B3B69C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C3A01F-5501-8EC5-EE0B-3BF2569AF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0408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5E70B8E-3D05-22E2-6D91-6E93EF0379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9215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4690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B5B7C2-1B4F-EEC6-1656-0B4A8BD25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1343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C196EC-9A70-FA9F-0DEB-8A45F4A3B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209D68-F95E-84EB-4A93-062D55F3C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30F4BA-3A88-B21E-2BDF-BBA34CC2F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A10330-2FFA-584C-FF90-1DC65E178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A0DAA2-946E-60AA-0B5C-83518A44B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B5A1DB-8139-3E30-8C1D-4A276BB54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F016E8-92AC-7063-40D5-928B14A9B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793380-E5D0-A6B2-B611-1B6D4BAE1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F1E512-3EB0-D8B0-54CE-E9C3F0C97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2025-04-09T12:00:27Z</dcterms:modified>
</cp:coreProperties>
</file>