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Aarborte - Hattfjelldal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34921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A8B2C73-B752-176D-5D30-7D5D076B70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79845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72131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4B61595-3472-53AA-9B8E-867C8156D6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44C4298-38D2-3CB5-D7BF-91E4236E1C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59232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78B72B0-F63B-6274-F79B-F7A1F57461E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13042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367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EA3BA6E-29FA-33BB-F647-385ED58030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15317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AAB4A7-1EFA-2B71-6294-8692F71400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945E2C3-D6C1-3AA8-39BA-A0AB5CFC95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CFA7480-5A9B-9EB3-F255-BB09399D15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97F077-092E-3444-CAD6-71C96CCFFB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D06470E-0BE8-2C15-77AD-4E981DCDF8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BF9AF0-BDC6-9F08-80AB-7035E98155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823663C-C430-BD64-6C45-2060991842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64627C-3792-BADF-3FD6-1A47545042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43CDB9F-3354-4DC1-0549-AB7275AFDB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2025-04-09T12:00:01Z</dcterms:modified>
</cp:coreProperties>
</file>