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5246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978662-F353-FAE3-3EF8-D0D7AFBF8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4294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202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739555E-FCC6-E6DD-DE79-0410B2ACD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F85668-F274-DE70-3A45-4CF49383E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9547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CC34E56-A1CF-08FB-7A79-00F9D18830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5859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4358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7F9370-39B9-E8A0-9E3F-65BD2CE4D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1961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7CE945-B9B9-2907-ECDD-2206F1175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4EC6A7-8886-DCF5-2397-C8FC77DF4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E9456F-6BCC-1B6F-C059-D9C98FA64D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7FBFE9-8829-FF62-0210-33CF6CA05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C099BE-803D-9761-FE11-211DA6BB0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9037DC-E8AC-0AC0-55C3-B41EAC280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9B55A6-95C6-82DB-B8EF-FC66BC52D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7D5316-A488-7888-EAFC-6077F199C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6A347B-1319-BB94-C093-A1984A0BB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2025-04-09T11:59:47Z</dcterms:modified>
</cp:coreProperties>
</file>