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Vefsn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3500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3BF43D-B1EF-F897-551B-743B6D2CF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0898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251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4C95004-67B1-BC0F-9F36-EB0912FB3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B191C4-CF40-82AC-1E6E-29DE31768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6976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2658161-EF14-4D81-110B-136945030DC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8879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13 527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5669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176913-CB3F-C935-83C2-E9F6DD79A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766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6 969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9ED5AD-3AF4-D810-2E52-A249CD9AE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642321-E43C-C360-021B-99E78300E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CFCCA0-F608-9B9D-B34E-E8A4E48749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F40D65-69B1-119F-8041-9311679E9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C3D4EA-4AFC-1D58-DCF0-2D5787BBB1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38332B-667C-67B4-4FD6-9BDF2BAC5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E29015-984E-BD2E-93AF-2506E06A4B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1EB349-7EBD-D0C2-D94C-9F00F66CA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5A6363-548B-B07C-D585-506D285BE7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2025-04-09T11:59:34Z</dcterms:modified>
</cp:coreProperties>
</file>