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Alstahaug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7215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611E02-4996-BAE4-D72D-EF0A4CB4A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8963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213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E9B4DF4-A30A-FC06-F698-F98C67EF0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F88644-B0F0-D684-756F-B60A943AF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2804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AACF063-526A-806F-9FB9-398C12B9DBD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8140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2755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D9DA05-BB2B-ACD0-2CB1-65F22A568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6796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2 565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121D17-5A4E-571D-5897-424255AB84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762D94-3461-44D1-6263-BB93368608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3C366D-4E5B-A33A-7732-F9F61A4CB0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EC9887-809D-684F-70B7-A3199E69C3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88E63F-9211-9AD9-D0C1-F74C050B8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FB1F26-E7E0-5FB2-5C32-D9D11D26B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009D6B-C7B2-ACA0-2F0E-AE469B7FF0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8C24B0-5D97-86DB-A2B1-8B1829CFA6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F160E9-33F5-514C-5AD6-B9A34EA89C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2025-04-09T11:59:21Z</dcterms:modified>
</cp:coreProperties>
</file>