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Herøy (Nordland)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1850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CEFA00-5F3B-C227-5DBD-CB61A3AC0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359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5347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29B8E57-49D7-3B89-0AC0-0278E9318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7117EE-557A-BC04-C81A-2CB7C05D6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924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2049288-D90A-5F5A-194F-92E40FB71F4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2599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9261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3E6DDF-6190-E740-5558-C5F42AFC3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8960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6AA722-1781-80BE-8BA1-CC761836F6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CFF60A-7487-0549-B7FD-E6E117461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78AE37-696B-7767-DDD7-C2FD05CB0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6616B0-58BC-6148-6758-BBC0092688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EC43E5-0F84-6BF4-C653-B5DCA2BE65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E8E93B-B46D-8A3D-5400-4D85BD64CE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C1F57A-D3BA-DB38-4E61-6E2A065914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A6B96F-933C-98F8-118F-4896B69FC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56E344-1983-0173-D72B-3C406999C0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2025-04-09T11:59:06Z</dcterms:modified>
</cp:coreProperties>
</file>