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Vevelstad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496173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2F0AF2F-1114-A393-C7A1-A4DCBF45AE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183820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389542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6E7C8E68-3FB7-E569-9149-BF1F0EE366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9CA7476-4844-D25A-8E9A-1389BBA214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491592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797299D3-C571-4CD2-9BCA-ACDF1A457BF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895626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1 703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1 703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1 703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4 114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247946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1 272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D0F0513-625C-E83D-9A76-AAE5803FC6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775014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2 778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4172BF9-25C1-54F4-5D73-9BE891C58D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1"/>
            <a:ext cx="47765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9E84931-EC64-D248-962A-C030156387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94EE1E1-384C-8873-2F81-0FFF37D634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4C8C61F-28B8-2A27-78FE-41C8A0DB6C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839E4E7-A8A1-C7F5-5887-732467B70E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E02E223-9455-5F11-D171-E93A2E3C44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18313F5-2F47-48F6-866E-4CDDD24A85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5F2025E-027E-068B-AFDB-0421ED7549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D6189BD-33DD-A045-1582-F6D09797D4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2025-04-09T11:58:52Z</dcterms:modified>
</cp:coreProperties>
</file>