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Vega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053092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7C9B9DF-27DA-13F1-44C1-3710A47DBF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25494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988051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C4F126EB-4E1B-3BD0-608E-6D01299651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B32B41E-21DB-39F9-BA98-94038296C4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047172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3 139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5CD55357-D8AA-BFC4-F613-3E903D96C5B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104753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332531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4FFB9D5-51AC-D30F-C765-372D1FEC22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721338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1 432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1 372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E90F353-BE38-07A1-302C-F718CBECD9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42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C94F38C-CA33-DD7F-6539-C93F8B84F0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D599C18-A8F3-39F1-C606-3E9F1923F1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0E2CA5A-5AB5-9585-7A89-C7CFB50356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B12FCFA-BE3E-3C07-FA06-384CD872DF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B613C97-5196-C3C2-B0EE-47555C0A86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7285B87-C86C-1366-A0D1-D2122F190F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0EC36DF-5F1E-B62E-C30B-A000390283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3FD2985-F028-80E4-0FD0-93587DAC49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2025-04-09T11:58:39Z</dcterms:modified>
</cp:coreProperties>
</file>