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Brønnøy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1782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AC3355-B4EE-5D6F-86B9-2FA02475DD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0753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0238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2B45C7A-667A-2058-4340-D999A9F8C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B95D62-05E9-F41F-A4F8-FE6C452A21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57205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8 771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46408F8-D8F1-C7D1-3D68-6AE9DA94B8E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0133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420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219890-6C49-6A70-A2FC-9C1A58AD8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6239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3 881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478A49-1234-5DAC-C374-4B09022ED7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EDE682-D8C7-9A1A-B8A2-2B7A094D15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E2515F-C74B-45C9-F7CB-2772ADD31A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1394B6-CC03-4CA0-A2DC-E89D775AD4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1168D8-5183-EE1D-C81C-34D6A76EAE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2F807C-AF73-2DA8-852A-2BAF6EEB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1EFA24-F4B7-A82F-D168-FD52F3B160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86BF17-44DC-ACF6-675F-43C79F26C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E956E5-01F1-C6F0-9283-612B43EFC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2025-04-09T11:58:26Z</dcterms:modified>
</cp:coreProperties>
</file>