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8111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425264-84F1-7D3F-23F6-AFC303514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6909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3866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A008EDD-5096-903D-3D83-D982C2FC4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F28F10-59D2-FC4A-5415-27388B488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5117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515F8B0-AE1C-D5B9-13C9-9963A14BA6A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2261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7276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9BD274-F3A2-82D6-D4CB-D4386D2D8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5140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BF5943-21A2-0A4D-60AE-0CEC9C7B8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E18832-C41A-873D-27C3-F1515DDB0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0289F8-E313-1ECA-0F21-E954F347CA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33BC0E-C825-5A87-FA21-5656F714A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4B781D-A068-CCBA-7D6C-867C26C76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833591-97C3-7375-1A68-0D3A5856F0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6FA128-3726-124B-635E-CE7A386BB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7C74D0-20BC-9CCA-C961-B0002E47A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34DDA3-B209-A6B2-3821-52CAE894E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2025-04-09T11:58:13Z</dcterms:modified>
</cp:coreProperties>
</file>