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2758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584CFE-6514-48A3-F4E5-AC344DBCC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7224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5957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D734D1F-3E13-6203-FDF2-ACB5AE85B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21303C-33A2-F585-4C9F-115FC1952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2016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B55C1C0-DF82-E285-B877-9C717ACBC16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9400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5945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A24C54-B043-C908-DCCA-A9921E80D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7474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F757C6-C18A-7F5A-0054-14F54C4C7E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2D3E31-6ACD-E7CA-07FD-E11E0A61A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974F0B-5D85-CAEA-7068-5BF0AD151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F98EC6-B531-9911-5FE4-979AEBC58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C02B67-5DB0-544F-C097-4CD4978A40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47B260-2545-A0E1-6A29-B6EC23891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F40DB9-775D-BD49-2613-8840594BAA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6B95D5-B875-5455-2AE8-A4F7B815BB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4DDEEF-E5F2-6C27-9CCD-E168272F3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2025-04-09T11:58:00Z</dcterms:modified>
</cp:coreProperties>
</file>