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9889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976152-3CC2-A4AE-8091-00AC1FD02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6812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4858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BFD4762-BA17-9ADC-55D0-CAA3F0285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9B7C20-C2C1-D462-E963-FE7122CC8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459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F5A09D-6C00-5EEB-894A-1CA97916057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1291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0119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740A00-FAC0-49EB-094B-1891A89EA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0417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420D93-7293-4098-EC8E-D4BFE84AA9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0463D5-B150-D307-8381-084DC455A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9990C0-7B08-061D-7553-7082545A5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9CCFD0-7A96-870A-2808-7CDC2526F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4CC5D8-9BCC-2BA0-3079-DA990817C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6290CF-A793-9BA6-14C9-B00312C5D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F950A8-C6B0-4526-BEAA-22F7A5825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E266A1-6751-7428-5AFF-1E1E0C61E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45F67C-4F4A-5D7A-6BEF-1B98807F53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2025-04-09T11:57:46Z</dcterms:modified>
</cp:coreProperties>
</file>