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6523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DECE36-D7FF-BC0F-786B-76DF61F76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3740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6529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D6F98BD-8238-1B33-525A-7A90C73FE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0E6158-0FCE-FEA9-7074-B4646E56C4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2854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E94D78B-CF71-622F-5280-FCE2F23D8DF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9461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747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C21611-E533-A7D2-6F0B-B6B3FDE2C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891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C28283-53CB-B240-AA58-2D66D6088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822C70-0701-34FF-A71D-F1D0AD913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715586-B4B7-7937-3754-3F931C066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4DC3C1-9AAF-B0E1-B6BF-0353D3A4C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9BCAF3-BDB2-75A6-BB4A-88C820912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61AEA9-270E-5CF3-3036-32AD467EE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3FA148-18F8-5E19-A429-D0A5EE5AB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82005C-A992-0DB1-A1FD-846376B16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D2A4D8-2AEE-707D-1881-E114A63EA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2025-04-09T11:57:33Z</dcterms:modified>
</cp:coreProperties>
</file>