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Haram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797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13 720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B5CE6D-6718-B73F-0551-62611C6AE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48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1182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C2FF60E-19AE-1CB7-32A9-913C0AD32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EE5802-A525-FAE6-6406-5F3EB5262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3305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13 720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BA0BD4C-BB90-C7DC-C6FC-CF17EA8A37D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4047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9996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A57A94-334D-8CA6-EBE1-45C1D332B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097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5 178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5F1556-F51E-4D5E-BEEC-34CAB052A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DA4BBE-B8F9-201B-603C-E1D99B2F9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4CA139D-7762-98B9-4DFF-F6E0264E7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1A338E-FAF2-8EB2-2D75-11C24C37B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5F8B7F0-F362-8B43-9F94-605917EB0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7E3E79-86DF-F20B-3034-B9F3AD0BE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77B5B8-D8B2-FBA3-1C63-1178B907E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A62A6E-34AE-45E6-71D4-EC70F5C96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2FE839-FEE5-DA62-EBC0-E9E7AE14B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2025-04-09T11:57:20Z</dcterms:modified>
</cp:coreProperties>
</file>