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Hustadvika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703443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32 263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44 715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33 699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47 476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792E4CA-79FF-70C4-E05E-E069341EFE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92130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248205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E3262EB5-5230-71B2-7DF3-432B052C8E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3543718-5710-F0EC-F0D3-E837479DFC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33048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47 476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2B25B60-97BF-BA61-F3F4-C9277BF24C9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452144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9 623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25 129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44 849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44 849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57095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42 876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FCDC537-231A-02C9-41F0-5D769DB2B0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4429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25 542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20 492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5D4B5B3-6CD4-8338-B312-3DEA2F15C8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82D63B-0DC5-ED33-6320-AAB6070FD5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DC29D1E-012E-EC79-6823-B738C6994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C6125E5-C7AB-30B9-6664-4F14BE123E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B6E0431-DB83-D93C-ACFD-58A7CB7F9D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6914F56-86A6-5836-3C17-4397874540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BDE685C-0F9C-2E1D-4989-AE82137EA5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5BA623A-EF49-F2F4-CA54-36D370304B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943B72B-8FD4-F8E5-829E-AB0005EC4D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2025-04-09T11:57:07Z</dcterms:modified>
</cp:coreProperties>
</file>