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4188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11 684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8A5B4A-F1DE-66B3-C572-AF15E574A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4214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5831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6E7ABD1-C49B-AD00-270D-B39014BEA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84B81A-9F99-E4D7-2A8B-BE3D1B0E2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8061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6ED2E61-303B-3C53-65B7-761E1897D31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1384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215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5264F2-AE18-810C-BF91-37C5339AB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2663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B20058-4436-3D30-2689-2CE4E6B34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CD8865-6BB3-84A0-DEE7-3B867389C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0BD17A-07A7-E4ED-6B6F-4D8FC38F13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954E5B-BAA0-9FF3-16C6-498D9E2EE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F89F70-9935-B8E4-87DA-C8902D075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222105-6B7A-7587-3AFC-40DA65DCBE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270337-87C4-B08C-6F95-0EF45AFD7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1FD987-FDA5-ADC7-D93B-BCCB9F8381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FB2263-DBE4-93C5-A91A-833E9AE44B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2025-04-09T11:56:53Z</dcterms:modified>
</cp:coreProperties>
</file>