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Volda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180736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3 579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764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4 344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3C51062-2885-44E0-D705-9E4C79F506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149380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693547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93AF87BA-AC50-5929-C557-C06E8A1F1F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FFE438E-B861-23A8-03CA-730C8E04BF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808693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4 344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37FBB454-3396-2D75-8751-34EB98D9A2D6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655583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3 475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3 481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3 481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3 481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652696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25BDF74-2B26-89A7-9B82-BA1D36EC18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755718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2 982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1 362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8F908A8-086B-E544-B1CD-67C90E1816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1"/>
            <a:ext cx="47765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2E38E28-3ED6-5785-634D-B468BC4423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D220193-B549-A5E9-C2CC-EAE31197F9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AE5B040-D797-3599-3C00-EF20118263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EB8BA27-D92B-C19D-0A98-166E378191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F5E0606-4C6C-5B56-388C-92AF6E59CF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3EFA6A4-73FE-5866-CAAE-808FB9BA70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C5B9628-8119-6723-8230-31CDCE0813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2BF4ACF-C5DB-7A46-98E7-D7DF1D517E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2025-04-09T11:56:40Z</dcterms:modified>
</cp:coreProperties>
</file>