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Aure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286120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45E93D4-AF19-6B20-A520-5BD9489C9F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093486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898465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6E85C888-5336-7417-3F61-CC2ED31BCD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4626B9F-A693-DB93-A03D-547AAC53D9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612058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74D8DE2D-4B2C-27FB-8123-271B08DEF0D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637835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679458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62EB6E3-C25A-4E24-BF04-EA213E98C8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87521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689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D4F64DA-1B56-0DFA-10D8-322BEF059C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F63DFFE-D2E0-FEA2-38C7-01EB28E78F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A0B983F-4151-9CD6-5128-DD80F8C411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EB0CCE7-C9A7-A9BD-1E82-9650535470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C004D1A-5768-494E-B8C7-8B3AB8AED4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B17FA23-1F92-66BE-C3D2-F48FBDC730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39A34EB-5C53-ECDA-A053-06093C8203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C23818F-5A0B-38EC-FFB4-D12649EDA9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B1F5D29-487A-453D-46BE-67279BBAF9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2025-04-09T11:56:27Z</dcterms:modified>
</cp:coreProperties>
</file>