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Smøla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5691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15CA1D-8C50-617B-6952-8A7E61BB1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4448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4113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F5B5145-8259-693B-3C4E-58FDD59CB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59AA0E-C9AD-EDDA-69E3-67D56D4FB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4923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A83C981-3A71-79DA-AC3C-FD7CC63FDC2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9487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790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48DF63-6145-9EFC-DD52-0D26CCA37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303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8 758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8F5A24-4CAD-4F57-A100-59597B741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3BB259-B2C5-6FA1-462B-A01F9AF7E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447F15-B53D-0B5E-1010-80A6CC5AD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997463-B383-A99E-DA13-08B9E3176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D66045-F02C-D846-08D8-5BBBC8FAB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472AFC-AB27-BAE6-7688-605F13130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0DAE8B-F6B0-1147-0229-909E573A4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6A7C94-3BA9-9132-4EAF-CEE3CD9A1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1B4948-8594-F33F-6D0C-E12428CA4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2025-04-09T11:56:14Z</dcterms:modified>
</cp:coreProperties>
</file>