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Surnadal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052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0FE712-1E45-E685-3B3C-C59B710C5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2071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344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23F94C0-5DF2-D7ED-382A-9AE554B8F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1FAB56-D9F4-5381-4508-E4ECFAE6A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9484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392260E-D00A-C603-E052-2BEFCE9DC7B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8737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14 061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17 018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8667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27970D-DCE2-545F-2A46-AE62875BBA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1768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15 094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6D44BE-6876-20A0-2460-24A5F19E78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5EF659-BA79-517F-CFD5-59FA0A92F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D7FBD8-93BB-38B5-820D-C2422E0F07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BB00ED-2DCB-4B56-8290-83E21D7412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E001A6-1F64-BA61-3058-49B90EC33D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F20927-6213-64B3-1932-639DAFBC6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DF888E-6073-8379-FC1C-29861235B1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EAAE1E-588A-6DCF-9068-955445FEA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060A12-2CFA-4D0A-94B1-60567AC599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2025-04-09T11:56:01Z</dcterms:modified>
</cp:coreProperties>
</file>