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Sunndal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6703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73340C-BCB8-40ED-F4B2-0CA5C70A4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0020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53534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A00B04E-AE75-0A08-DF3B-18EE70EC5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8D0C99-5E8C-58C2-46AE-6C4B27B737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7476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E02FCE0-9810-CEF2-F435-F4B71FB43FD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7861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11 138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5941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C220E6-085C-FF58-D8ED-A0BA3FCC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7199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11 138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2D1CB9-3898-D916-5F31-00602F365B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A8F72F-E911-0C3D-058B-49C7208029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95AED3-5501-83C0-9DE2-03A354BF2D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EBCD59-7A48-7844-25C5-6422B4D2DF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E20492-DB7C-095A-C85B-941BA786D1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33319C-EC52-4E0E-8A65-B00A06142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B2F4B8-FA4F-63C5-498C-EEBB7833A1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107A71-DB3D-3C31-935D-CEA19C6119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142BE4-C861-DB85-5D1F-4E7037B897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2025-04-09T11:55:48Z</dcterms:modified>
</cp:coreProperties>
</file>