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489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0ED491-6576-99EF-8225-778971E85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5471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5006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29415C1-6F7B-035B-FAFB-6477DDB4B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591B96-2600-8B3D-C5CF-5D72A6F66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067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EFFDBFB-F449-D99F-64C8-1AC155C156E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8427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12 928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17 520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7352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45E606-D396-576A-152F-0E6DEEA05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3204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0A69A7-7E0D-F47D-1E24-8DF1CF264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C69631-1CF0-658D-AE5C-BDEB1F943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461FB6-C99B-698A-A4AB-9BFD343AD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DA95A7-0A1A-2455-3BE2-2C3EFC6E9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431CE0-397F-709F-2092-FD792405B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156ED1-0A19-CBDA-1C7A-AF5FD7829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AFFBB5-D500-1E31-BE4B-D77C06C6A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532FB1-D0D7-844D-F20D-E6E55F55D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B101A4-0E9C-BFE1-74B6-6D2B2DF21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2025-04-09T11:55:34Z</dcterms:modified>
</cp:coreProperties>
</file>