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Gjemnes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43089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22 060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31 483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23 044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33 033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F7A750-7FF3-A52C-48CF-FD237EFBB8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48747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9248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FBF32AF-0DD5-F7E3-D524-E8523083B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916173-26D5-298D-EF34-9797A78D77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7972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33 033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398CBFF-59DB-E056-56E0-21704CD6F18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3569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4 471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18 490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18 490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33 033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5792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26 182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EF942D-BB26-C889-A68E-F2E0F20C13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75214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17 070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14 802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DE9AB3-D62F-D14C-D859-8B58A8C470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B9C090-9CD4-CC48-669E-B455FCF31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E95FC60-1A4A-18A5-6EB1-187765EB28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555F32-6EB1-1157-BBB1-81191061E2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262079-B4AC-D7B7-7D3B-2728015342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BC73A0-5E4F-A2F0-70CF-044AA4CEA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D706F5-3113-1A81-2F27-546AD5C103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BA4D9E-CD72-3965-8FAC-6A929D1EC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7E6E24-25C4-7979-634E-DE0DC23571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2025-04-09T11:55:21Z</dcterms:modified>
</cp:coreProperties>
</file>