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Averøy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8254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4AF8B0-E645-8435-A6C7-9204EEB8D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6519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4444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5F3B3B5-1EB6-1A41-6AEC-AC6208CE5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E00B69-742E-227A-9AC7-1EBB0EF71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590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E974911-6108-41D4-75D5-7B9ADBDB910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3371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1435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0A6268-1FB9-976E-B86F-4FAF0DADA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0217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1 041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96E7D3-7064-F354-3381-173022B714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00971A-54EA-8BCF-C210-C84B7FD6E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791B2D-0EA5-CE53-1B72-B5F075EB7F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0FEC46-1056-355F-7AE7-509BDB3A2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3B71FF-170D-9AB6-DB48-95FC4E85C3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5EC4AE-64E6-CDB3-C079-521788025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E4CF41-4FB4-FCF1-5478-EDD0D8A94D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B3916E-8E80-CFA5-5E51-806A34B641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1BBB577-D5F2-9C49-E647-93E1297268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2025-04-09T11:55:08Z</dcterms:modified>
</cp:coreProperties>
</file>