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5630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876EC7-EFA6-9218-BB8C-3B8542AF5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2337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1442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573FF60-AA0D-DD71-6B67-303C1C09D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9AB7A9-47A1-92A3-C7B1-9CCAF96B8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0077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8596506-A8FE-3604-B389-230D9062534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407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2372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07A8CC-EA36-C5BF-888B-B3E9C9691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9476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158D2B-A00D-4F38-D299-84BDE2300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FA3B75-39A9-493F-7EEE-8DAD3428A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903FC7-1999-48A2-B292-DD4E8F17F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7EA356-BF53-9D8E-A0E4-E2D724EF3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EE8734-44CD-5BC7-3DCF-100C6AF61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619898-A179-7C74-B192-30764C191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6573F4-992F-3EFC-4DAA-C9F09386B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798ACC-63B4-6551-C933-D45EB392A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343590-CB7D-DD9A-AEB7-FA930E819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2025-04-09T11:54:55Z</dcterms:modified>
</cp:coreProperties>
</file>