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Rauma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042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17 763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17 763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33DE2B3-A76E-E43B-2A24-DD90F0D5A6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92638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8589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B4BE8A7-36D7-BC34-C3BE-AF3A156D1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A6C4AD8-44E0-10F5-B90D-5748199239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10934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42AD1E9-5105-D276-C94A-B90D24DB492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2212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17 763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17 763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17 763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17 763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10971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12 811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8712D9-BC1E-D976-45BB-112CC28F5D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9530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8 169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9 594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8073BD-B0C8-A132-933B-CDF2E64CA5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FA8F72-75F9-9A27-1028-E1A63917D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6FFD2B-203F-7AC4-45B9-BFE848DFEB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812E20-0411-83B6-EADA-FB73B4BDAC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0FFFA0-ED34-9582-F25E-06E1EF49AC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D1BC0E-8B7A-967F-CF7F-2D91A31FE3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E309319-5ACE-0A89-35F4-DBE92B48D5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B43D4B-785A-74B3-8120-DC3932C96D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261215-7E02-F9D1-8D43-D10ACAF298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2025-04-09T11:54:41Z</dcterms:modified>
</cp:coreProperties>
</file>