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Vestnes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35520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DBA0DC-F6DB-CDE4-E5C1-54A0CA7829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92046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71857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5E67398-6C6D-BA8B-9564-6DC573DB0C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9525998-165B-E099-4F98-78CF3F7AB8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53663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C9BAB4E-4713-F5EB-23DB-481DC7D1F7A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01565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11 069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0678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E3698DD-CC79-D1D2-EC17-8CE1CD7D2F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2494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094DFB8-AF7F-75EA-6D25-9E6B249B0B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06BC6F4-40CF-8ABA-A6BA-07813FF38E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D4C9DF4-E92F-0373-8C43-8DE0B642AB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8C8C9A-7E15-EF42-F53E-450A2BA08E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2B5EC6D-FEDE-741B-B45B-83E4C904F5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D643B89-B992-757F-BEEA-04ED014C0A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B4553F9-8E5D-4C87-A0D6-CFB604FC92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86B95F-0206-B1F2-B8B7-CD4DDC1BE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5FC77BD-6C50-E784-D63F-F1EC424382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2025-04-09T11:54:28Z</dcterms:modified>
</cp:coreProperties>
</file>