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5118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B36E7D-89A0-3206-192D-F407D952E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845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9849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421B537-15E5-4B03-1556-2133B321E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10EBED-BDD5-B77E-12E0-8168CF40E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2025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D07513-7F9A-416C-A730-0C9DDCFB0C9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287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428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9FDBAC-5DDB-C587-FCD5-8135326CF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653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6D9FFF-932B-8337-E3AC-2DA82CEF4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182579-8F35-4EBA-541A-CCABCACCE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3F1211-871D-3B0D-8CE4-FBA2BEDF5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BE6C29-1185-3E25-61B2-06E948EF5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17D810-3B6C-0796-6470-A349AAE9E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D7F5A2-3056-8548-9991-379117B4F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6B95AC-2C9D-3AED-F956-FB0FEAD26C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48B0BB-0B87-2AAA-DD49-1C2189631B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7A2FE5-672C-745D-F08F-EFA7C7F09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2025-04-09T11:54:15Z</dcterms:modified>
</cp:coreProperties>
</file>