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8358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43F863-5663-ACD6-EFC3-BC52346F5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697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475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C56C528-4156-6B58-304A-3B43E003F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8A15EA-102F-A409-E76A-5044EC549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7167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3144E9D-1C6A-C720-9AC6-EC3E3AE81FF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8819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7005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ECFA89-63A8-40C2-7ABB-B3818E940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9693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82886E-FC79-A125-0DF2-1E8A4011C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867663-8F71-A832-30E3-B4B07F023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AD815E-BD31-539E-DDC9-65FE338D4F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C7DD3B-9BC7-B2CC-28A1-4240F9DFD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423712-20A3-9AC1-3867-C1EF95110C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2D4F99-138B-C186-DF67-F9F108207D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59CE63-7D77-46D0-FB7A-AB325EE7D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E2707E-87A2-74D4-0290-3328F057E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31416E-69DD-2078-1970-A42C784B4E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2025-04-09T11:54:02Z</dcterms:modified>
</cp:coreProperties>
</file>