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Sykkylven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78668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6B6EFE5-E767-5F6E-DA6B-A5A6546108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85705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91429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ACAC792-CCAA-0C0A-99E0-918A705877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F154BDE-1189-A2E7-0FDD-C23ADA42EC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29553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0DC35A4-5062-A5B8-B5C6-D53EF61D419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60677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9756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032F50C-06A4-6926-6DDA-FCA097D30B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3855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5408BBB-5E91-E678-DE8E-D7D17FD16E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FBD8079-BD9A-D229-1C20-AB69E73D6F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72FC7AC-867A-BED0-EFD5-B5629C5C6E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C755424-47B7-775C-8919-E1E8CBE6E3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81D58C7-0C09-1AC3-0198-E2548E0DE1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B11A33-76E0-97A7-09BE-BD15F08408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99EE643-39CE-4F30-FF3E-16D8B2E06F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DC996C9-B3A9-B24D-7735-2FDBA094A0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BEFD1F9-8560-60C1-9195-CD8B52B2AF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2025-04-09T11:53:49Z</dcterms:modified>
</cp:coreProperties>
</file>