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2" d="100"/>
          <a:sy n="162" d="100"/>
        </p:scale>
        <p:origin x="1662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Ålesund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255659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33 253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42 106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16 895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5 108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17 731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47 214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7BE2F13-FB9D-5739-DCDB-2CD858E31A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513740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510514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2571F478-090C-2609-02B5-29CB0BEB17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B940CB4-029B-ABE9-4DED-90FC32B430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677287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47 214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E4B31C70-8709-802E-360A-1AE8E24466D8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86708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845171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12 225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5 569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29 421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419A891-0A25-FCB0-CF61-D54D4259C7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66877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384731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20 366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4 139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22 708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31DED54-4367-50C3-E828-06D4F48D1C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42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424E53D-44B2-30EC-C37C-E6EB697C9F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0BE25F7-72D5-D47D-3BDB-481D750644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0629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02B50AB-7B55-16D6-8E48-D15CF9C1FE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185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17DADB3-107C-44C0-8F6D-A9EEFBAB9A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18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1139B97-3EB9-EA80-0245-131B2AF175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4C623FA-557A-E0B3-AA8E-1B46D04CFF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B8AC007-0B8A-AB30-A16E-66F0FB226E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249481E-F3BA-7A53-5FA0-14178F2DBB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405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2025-04-09T11:53:32Z</dcterms:modified>
</cp:coreProperties>
</file>