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8883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42 256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55 128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48 588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FEFA18-1C8C-AAC4-7244-FCFEC5BED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9004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2552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669B2BD-A9FD-ED7E-D5F7-327F31518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B80E16-1335-B479-875B-1CB5ED6D2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4235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55 823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13BFDBA-4A87-9D5B-9922-5ED7B2FEDD2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5410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15 824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37 078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2669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46 950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E2D672-FA4A-1589-2B0E-B509F9666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424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29 304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26 057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19A2A7-D6B0-A8D4-2EA7-5C1A70AFD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E8E1FC-DF2F-E326-DA5F-E9C71A32E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119CEC-9DC3-57F5-7121-37094D8477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E73441-D4D1-8B79-B056-3274E6375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BAC2F5-F4C1-4D0C-3D57-8BAF0075C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D2C17C-BDE3-3760-7C3E-4CAD4F2DF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29E3B8-798E-2EC9-745F-8BECB5AA5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91DF00-24CD-8FE3-54F2-96B23D0B0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E892B3-0361-F3F3-F098-96B9A84F54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2025-04-09T11:53:19Z</dcterms:modified>
</cp:coreProperties>
</file>