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Kristiansund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86972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25 363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30 234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21 763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30 863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7CFE04-3092-8570-1CA2-C7FF6DB086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39514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6961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55DAC7C-4C8C-A1D7-4837-589444EB1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B5971C-DB68-92CD-35C2-0D01F1452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2507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30 863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EE2A1CA-6A0B-7665-6D1B-0A25A9989D5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31415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5 405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8 085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25 175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30 863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74509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27 270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C0F40F-9CF1-F368-12EF-22E674AE84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4212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18 667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12 196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47F14F-C55D-4809-25A6-901F76F7EB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01D482-696A-75D6-C044-DAE13A40EF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855EC99-A625-2D6F-1EAE-19ECE25A2C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477B75-0630-47DB-7ACC-F639C331C1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6C5059-B3DF-5B70-8286-9DD778C160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56C92E-6760-8EC1-F42E-697E5C7AB0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9D1D0CF-C7DE-EC8F-745D-C5FD1DE6D7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FD03927-D8B4-9131-FBF9-5F5EFA6150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5FF4C17-973B-BB56-9BA5-B8F8BC53A3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2025-04-09T11:53:06Z</dcterms:modified>
</cp:coreProperties>
</file>