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Rogaland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36366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283 123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300 356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251 521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17 889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221 594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319 401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23BBFC5-B6BD-1A77-EF76-3D06240B2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3742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4993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D29A95F-99BF-4BD7-EBA0-358EE93379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62E18B-7322-AA7D-B2C4-8E19CDBFB0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451368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319 401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403B50B-D33A-8B1A-6611-3D30AF434B4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2717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145 449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157 710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299 886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308 625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8428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136 451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42 570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140 380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4ABB8DF-7B16-92E0-BB9C-3678094F5F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95623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233 371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16 094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69 935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8EA439-1AB6-B4FA-4890-81012C5BF0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09D483-52C1-A7B6-62C0-97A37DB139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B31AB3-AC43-EB93-41FC-82C0D26BEA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A89DE5-5AF0-F362-7C5F-1BEF04D18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D09DDB0-C304-01B3-B912-07FDC54482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7C1DEC9-73ED-8FDB-3C23-F8D7F2C1F6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A19123-04E2-4964-7970-B24CB866E3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7A6BDC-08C3-D513-2FE3-2728ED7ED5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F87707-6F9D-FB49-02EE-E829F47034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772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2025-04-09T11:47:26Z</dcterms:modified>
</cp:coreProperties>
</file>