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2" d="100"/>
          <a:sy n="162" d="100"/>
        </p:scale>
        <p:origin x="1662" y="138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Vindafjord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4150412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1 276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1 276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1 276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D4E24D6-03A2-F1CA-0789-4D881CCC6C0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528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7288326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7343428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519BE603-D482-28C5-1976-916895AFBFE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0A4CB2DB-C446-D9AB-8B20-B105D992EAD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528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6016467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1 276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31.12.2024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40697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3236065C-A8F8-DD6F-183B-52C1694E2BBE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8048648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1 276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0144063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1 276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1FDC499-7DF5-A1EF-2E46-5E5D99480D1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66877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151808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1 276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1299B3E-BF04-A348-6EF3-2DDA6B30897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42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421FEF4-065C-7EC4-A30D-72B8D543D1B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405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E2BD5276-5DC3-A382-C933-E02F923B1C8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0629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E4086A3-7391-4650-513E-2CAEB2F95C2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185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71B29F5-1236-1A09-EF2D-AC280ED6EDD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18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0672C19-8106-D778-7831-17C34282982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E74FE727-37BB-8382-D6D4-1D402B4F547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528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5E77AB0-DFB2-3183-3802-75CC7680BF0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54A0540-63E0-197E-3F66-9AF39261B32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405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759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571</cp:revision>
  <cp:lastPrinted>2017-07-27T06:02:26Z</cp:lastPrinted>
  <dcterms:created xsi:type="dcterms:W3CDTF">2012-04-19T09:19:28Z</dcterms:created>
  <dcterms:modified xsi:type="dcterms:W3CDTF">2025-04-09T11:52:53Z</dcterms:modified>
</cp:coreProperties>
</file>