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Kvitsøy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5241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1142CB-CC98-EEEE-335D-60AD093ED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15552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3516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B49F6B0-A100-3600-656E-64C1C4427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ABD7934-5907-CE79-049F-99C40CDF11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0130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1FF62C4-C2DA-22BA-7B0F-BD1F03A5DC2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2431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5071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CCA374-2DD9-7C7D-5FB6-971CBBDEA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7111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0A60FC-4FE3-1AEF-8779-E18523D431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E5026C-68FD-919D-B0CA-2A3473BE34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DAE3029-447B-EBC9-1DEC-2379FD6F98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29047D-587F-D3AB-E607-02AE646583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92E89F-19EC-ADEA-8983-7F8380854E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E73158-40EB-96F7-C24D-FD7576D2D8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B3604B-4AFC-581F-E842-15479AF066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8B3CBE-D25E-2E60-0C79-419E0CD443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279032-4D04-E80B-75C9-AC15A296E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2025-04-09T11:52:39Z</dcterms:modified>
</cp:coreProperties>
</file>