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6532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2FED3B-929D-6D0B-2BB1-5314DD47CE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7630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99653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C056490-47E2-5F0D-5EEE-8DF5431579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3B58E3-1AB1-3651-8769-2EDCC28EF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4363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585E56A-6D66-1FBD-3A8E-A0100A698CA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2942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6868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DDD14BF-74EA-6359-6F1F-5E36332F9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0849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4DBD36-40F3-F913-1D4F-1A5161F33B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EFBD1B9-1D59-E3AE-6ED7-E52275A1F7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9E2111-B0AC-60AE-8735-12E698BE7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625BDC-2A9C-2C48-E6D8-0DE1E4B2BB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C3FD5CE-98D2-30F4-6F89-EAD3FFE740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C64215-865B-E411-0853-46C8FD556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A8842C-747F-9EEF-1C26-99E3B0783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25E962E-1C2E-D118-BCD9-1FE692CC3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38614D-E9B9-91A7-2085-1210AF771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2025-04-09T11:52:26Z</dcterms:modified>
</cp:coreProperties>
</file>