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Randaberg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9023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53E5EE-E34B-6991-64BE-2B8DD6E3A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50124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7674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A64C118-64BE-82E7-2C06-BD9907B4F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69223E-5054-8C57-D657-DC09759D1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2130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6 340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03F41DBB-D6CE-EFA9-254C-586E8B7E5BA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5831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9926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9D08B25-5A51-51C1-256A-8AF4429C5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728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5 267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D5B0AB-E9B9-3D5B-45B0-EECF51B255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6B1484-3E99-1B20-C106-0272DD3DE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E42AF0-068A-6C10-B1EA-807EA3A94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9D0FC4-70BE-A767-AE84-5B6064967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A3CC0A-8E48-285C-46FD-95C930BCF2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648D82-3F05-147D-9405-A054EE385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9FD491-BB27-A803-6283-503F94DFB0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253D6E-8BBF-0ED2-E496-CB5FFFCEF3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16DBF10-9AD4-D2DC-0A61-AD7F15696D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2025-04-09T11:52:13Z</dcterms:modified>
</cp:coreProperties>
</file>