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1497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9F11D3-B8B4-F75D-8187-D6FDAC4AA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614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8109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B7E2D10-A314-5AAA-AAFA-66F3219C6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E557C2-80D1-A755-573B-1176CC035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3326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890D009-ED7E-6D48-1404-63A4C9F504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477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6154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7E1DD4-8D8D-D66F-EFBF-ECA199E85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941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8ADDF9-C5F6-5744-2443-5000C9CD5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7A3FFF-E675-6804-0CEB-A9C6B0646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505E91-A79C-CE22-00D0-50592B963C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40A471-782D-04CD-ED0E-E01083369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640A9B-7869-0A69-91BE-D334E29C0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C919DC-4520-A976-C254-ABAB7CF19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97C49E-F828-98FA-402A-B4E62D88F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C715FB-A744-3591-BCE8-79F4CF9C0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99A7BA-EAEB-D7BF-FA1E-D9FCFDCD1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2025-04-09T11:52:00Z</dcterms:modified>
</cp:coreProperties>
</file>