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Gjesdal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2688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06F7F0-FA85-CE49-C56B-4AB9A4A33B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9745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6665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94C1F6F-BDB4-5A2F-4C4B-34F497C3A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640653-09D6-E164-2B6D-43843AC46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1637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3C0E670-5C52-C9CA-CC0B-BDB36736943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029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3605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08AC81-05F7-BFF6-2988-71F3454B1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9045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EC95FC-FD41-C954-4BA7-3D273EDCB1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978625-4F04-C4AF-8C8F-D91BD8294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A4299D-2924-75AC-FB86-E4CB5DD7F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3400EB-5477-712F-A107-A035A13BA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F8E065-FE72-3085-13C4-389D9EA0C9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B9F19A-AD33-7104-D880-44F232665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FA90C6-8C13-8354-2634-215FEB2375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EA805B-4BF4-0C95-2555-E1EC2CC57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D35E3C-B43B-581A-EAD0-B55AABF7E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2025-04-09T11:51:47Z</dcterms:modified>
</cp:coreProperties>
</file>