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62" d="100"/>
          <a:sy n="162" d="100"/>
        </p:scale>
        <p:origin x="1662" y="138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4/9/2025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4/9/2025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Time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14337720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4 250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4 174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4 236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D5755665-940D-504F-3DFA-48EB26771EE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528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78579418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19114415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6EEB5044-14BB-38CE-464A-4974A9ABC5A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5284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3A86AB2A-C54F-FD4A-9995-5656E7167B5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528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64095882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12/2024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4 236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31.12.2024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40697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både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358E0650-BBD7-4CD5-B429-BE58598CF548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79762882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2023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4 130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kommunesamslåing må vi begynne å med historikk på nytt i 2024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49458236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2 913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1 261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både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CBD5B488-F51B-03CE-58EA-6CBB0C5DA46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66877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9876173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3 778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406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B3CF6E44-BAD7-3404-E790-C1F36A16956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1"/>
            <a:ext cx="47765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DDC2DAF0-6CAC-799F-9D02-BD63162ABCA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405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B49CE0E5-6323-6E67-9F4F-DF243A89919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0629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53719FEE-9243-5B53-FA6D-2A0CFC45255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71851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79F43650-B830-E2F1-30C8-4A1BBAAEEE8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185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6BD1A3D3-2874-5992-C604-F8D9AD903F2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5284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757FE874-BDE2-68F4-CD4A-55CB3ABA6F0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528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51C5DD39-D624-8FB6-44F9-7E492EF3B53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5284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CFB899AA-4A61-3812-9E8A-38BF78AE9E8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4058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760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571</cp:revision>
  <cp:lastPrinted>2017-07-27T06:02:26Z</cp:lastPrinted>
  <dcterms:created xsi:type="dcterms:W3CDTF">2012-04-19T09:19:28Z</dcterms:created>
  <dcterms:modified xsi:type="dcterms:W3CDTF">2025-04-09T11:51:33Z</dcterms:modified>
</cp:coreProperties>
</file>