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Hå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97397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0CB2E4F-E995-CF3D-9405-8A8F3C7E72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86293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881165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602ED69B-9DB7-1DAA-DCF6-3B37CE9AD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D82E35B-1411-3E1F-248E-F5CEA966A8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82628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92C941C-26CC-34CD-90AE-A42DF53C8A7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06541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77622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19E81DA-E57F-A875-D28A-323E0EDCF3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20990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D441F4A-4AC7-8A43-F559-6776D176DE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983A2A5-AC5D-4769-4838-8A8C68A30E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457E6A5-34E5-0D05-C698-186294832D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AC4A0C-7C83-ACFB-098B-37187FCA95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3529C7D-7D94-BA96-9AE2-F62CDBA9A5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CD8C17-DF8D-9668-5726-E144C29140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8915337-36D5-CB63-E4EF-57EB527C9A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C6CBDA2-E0B0-0201-8A85-A5EC4C15D1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E37AEBB-F267-982B-32B8-060D3C2682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2025-04-09T11:51:20Z</dcterms:modified>
</cp:coreProperties>
</file>